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36"/>
    <p:restoredTop sz="94665"/>
  </p:normalViewPr>
  <p:slideViewPr>
    <p:cSldViewPr snapToGrid="0" snapToObjects="1">
      <p:cViewPr>
        <p:scale>
          <a:sx n="50" d="100"/>
          <a:sy n="50" d="100"/>
        </p:scale>
        <p:origin x="1928" y="1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3"/>
          </p:nvPr>
        </p:nvSpPr>
        <p:spPr/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72"/>
            <a:ext cx="18770600" cy="1406706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176" y="-1"/>
            <a:ext cx="18875376" cy="1415653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0</Words>
  <Application>Microsoft Macintosh PowerPoint</Application>
  <PresentationFormat>Custom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Helvetica Light</vt:lpstr>
      <vt:lpstr>Helvetica Neue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Stephen Henning</cp:lastModifiedBy>
  <cp:revision>9</cp:revision>
  <dcterms:modified xsi:type="dcterms:W3CDTF">2017-04-18T22:11:23Z</dcterms:modified>
</cp:coreProperties>
</file>