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Action1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8" r:id="rId3"/>
    <p:sldId id="261" r:id="rId4"/>
    <p:sldId id="260" r:id="rId5"/>
    <p:sldId id="259" r:id="rId6"/>
    <p:sldId id="267" r:id="rId7"/>
    <p:sldId id="262" r:id="rId8"/>
    <p:sldId id="257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2-12T12:45:25.8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5793">
    <iact:property name="dataType"/>
    <iact:actionData xml:id="d0">
      <inkml:trace xmlns:inkml="http://www.w3.org/2003/InkML" xml:id="stk0" contextRef="#ctx0" brushRef="#br0">12668 16516 0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65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5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6301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691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836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990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902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35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8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8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18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2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819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33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04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90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03B16-7F97-49B3-86F5-4AC79FAE15F5}" type="datetimeFigureOut">
              <a:rPr lang="en-GB" smtClean="0"/>
              <a:t>18/04/2017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449A8B2-274A-447A-8C32-F70FD3137A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1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6" Type="http://schemas.microsoft.com/office/2011/relationships/inkAction" Target="../ink/inkAction1.xml"/><Relationship Id="rId7" Type="http://schemas.openxmlformats.org/officeDocument/2006/relationships/image" Target="../media/image22.png"/><Relationship Id="rId8" Type="http://schemas.openxmlformats.org/officeDocument/2006/relationships/image" Target="../media/image20.png"/><Relationship Id="rId1" Type="http://schemas.openxmlformats.org/officeDocument/2006/relationships/tags" Target="../tags/tag13.xml"/><Relationship Id="rId2" Type="http://schemas.microsoft.com/office/2007/relationships/media" Target="../media/media2.m4a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.php?fbid=1229292563832353&amp;set=oa.1365434990142022&amp;type=3" TargetMode="External"/><Relationship Id="rId4" Type="http://schemas.openxmlformats.org/officeDocument/2006/relationships/image" Target="../media/image2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ARS </a:t>
            </a:r>
            <a:r>
              <a:rPr lang="da-DK" dirty="0" err="1"/>
              <a:t>Convention</a:t>
            </a:r>
            <a:r>
              <a:rPr lang="da-DK" dirty="0"/>
              <a:t> Bremen</a:t>
            </a:r>
            <a:endParaRPr lang="en-GB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a-DK" dirty="0"/>
          </a:p>
          <a:p>
            <a:r>
              <a:rPr lang="da-DK" dirty="0"/>
              <a:t>P</a:t>
            </a:r>
            <a:r>
              <a:rPr lang="en-GB" dirty="0"/>
              <a:t>RE CONVENTION TOUR</a:t>
            </a:r>
          </a:p>
          <a:p>
            <a:r>
              <a:rPr lang="da-DK" dirty="0"/>
              <a:t>D</a:t>
            </a:r>
            <a:r>
              <a:rPr lang="en-GB" dirty="0"/>
              <a:t>ENMARK &amp; SOUTH SWEDEN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4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8"/>
    </mc:Choice>
    <mc:Fallback xmlns="">
      <p:transition spd="slow" advTm="2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0436" y="447012"/>
            <a:ext cx="10515600" cy="492125"/>
          </a:xfrm>
        </p:spPr>
        <p:txBody>
          <a:bodyPr>
            <a:normAutofit fontScale="90000"/>
          </a:bodyPr>
          <a:lstStyle/>
          <a:p>
            <a:r>
              <a:rPr lang="da-DK" dirty="0"/>
              <a:t>Restaurant MØLLEHUSET</a:t>
            </a:r>
            <a:endParaRPr lang="en-GB" dirty="0"/>
          </a:p>
        </p:txBody>
      </p:sp>
      <p:pic>
        <p:nvPicPr>
          <p:cNvPr id="6146" name="Picture 2" descr="Møllehuset forå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36" y="1240939"/>
            <a:ext cx="9823267" cy="552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4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3"/>
    </mc:Choice>
    <mc:Fallback xmlns="">
      <p:transition spd="slow" advTm="4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583490"/>
            <a:ext cx="10515600" cy="489898"/>
          </a:xfrm>
        </p:spPr>
        <p:txBody>
          <a:bodyPr>
            <a:normAutofit fontScale="90000"/>
          </a:bodyPr>
          <a:lstStyle/>
          <a:p>
            <a:r>
              <a:rPr lang="da-DK" dirty="0"/>
              <a:t>Ferry from Frederikshavn to Gothenborg</a:t>
            </a:r>
            <a:endParaRPr lang="en-GB" dirty="0"/>
          </a:p>
        </p:txBody>
      </p:sp>
      <p:pic>
        <p:nvPicPr>
          <p:cNvPr id="7170" name="Picture 2" descr="http://www.stenaline.dk/-/media/Images/Global-images/Ships/Stena-Jutlandica/Jutlandica_L.jpg?mw=180&amp;mh=1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" y="3075709"/>
            <a:ext cx="6194423" cy="36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tenaline.dk/-/media/Images/Global-images/Ships/Stena-Danica/Danica_L.jpg?mw=180&amp;mh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59" y="1910155"/>
            <a:ext cx="5640741" cy="36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0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3200" dirty="0"/>
              <a:t>ARS 2018</a:t>
            </a:r>
            <a:br>
              <a:rPr lang="sv-SE" sz="3200" dirty="0"/>
            </a:br>
            <a:r>
              <a:rPr lang="sv-SE" sz="3200" dirty="0"/>
              <a:t>N. </a:t>
            </a:r>
            <a:r>
              <a:rPr lang="sv-SE" sz="3200" dirty="0" err="1"/>
              <a:t>America</a:t>
            </a:r>
            <a:r>
              <a:rPr lang="sv-SE" sz="3200" dirty="0"/>
              <a:t> </a:t>
            </a:r>
            <a:r>
              <a:rPr lang="sv-SE" sz="3200" dirty="0" err="1"/>
              <a:t>meets</a:t>
            </a:r>
            <a:r>
              <a:rPr lang="sv-SE" sz="3200" dirty="0"/>
              <a:t> </a:t>
            </a:r>
            <a:r>
              <a:rPr lang="sv-SE" sz="3200" dirty="0" err="1"/>
              <a:t>Europe</a:t>
            </a:r>
            <a:endParaRPr lang="sv-SE" sz="32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Göteborg </a:t>
            </a:r>
            <a:r>
              <a:rPr lang="sv-SE" dirty="0" err="1"/>
              <a:t>botan</a:t>
            </a:r>
            <a:r>
              <a:rPr lang="sv-SE" dirty="0"/>
              <a:t> </a:t>
            </a:r>
            <a:r>
              <a:rPr lang="sv-SE" dirty="0" err="1"/>
              <a:t>Swedens</a:t>
            </a:r>
            <a:r>
              <a:rPr lang="sv-SE" dirty="0"/>
              <a:t> best </a:t>
            </a:r>
            <a:r>
              <a:rPr lang="sv-SE" dirty="0" err="1"/>
              <a:t>botanic</a:t>
            </a:r>
            <a:r>
              <a:rPr lang="sv-SE" dirty="0"/>
              <a:t> garden. </a:t>
            </a:r>
            <a:r>
              <a:rPr lang="sv-SE" dirty="0" err="1"/>
              <a:t>People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at Göteborg </a:t>
            </a:r>
            <a:r>
              <a:rPr lang="sv-SE" dirty="0" err="1"/>
              <a:t>botan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to Himalaya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times</a:t>
            </a:r>
            <a:r>
              <a:rPr lang="sv-SE" dirty="0"/>
              <a:t> in Rhododendron expeditions.</a:t>
            </a:r>
          </a:p>
          <a:p>
            <a:endParaRPr lang="en-GB" dirty="0"/>
          </a:p>
        </p:txBody>
      </p:sp>
      <p:pic>
        <p:nvPicPr>
          <p:cNvPr id="4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3868246"/>
            <a:ext cx="10725150" cy="2889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2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"/>
    </mc:Choice>
    <mc:Fallback xmlns="">
      <p:transition spd="slow" advTm="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195195"/>
            <a:ext cx="10515600" cy="617131"/>
          </a:xfrm>
        </p:spPr>
        <p:txBody>
          <a:bodyPr>
            <a:normAutofit fontScale="90000"/>
          </a:bodyPr>
          <a:lstStyle/>
          <a:p>
            <a:r>
              <a:rPr lang="sv-SE" dirty="0"/>
              <a:t>Ulf Jönsson 6000m2 garden (look at the plant </a:t>
            </a:r>
            <a:r>
              <a:rPr lang="sv-SE" dirty="0" err="1"/>
              <a:t>shape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living</a:t>
            </a:r>
            <a:r>
              <a:rPr lang="sv-SE" dirty="0"/>
              <a:t> in a tuff Environment)</a:t>
            </a:r>
            <a:br>
              <a:rPr lang="sv-SE" dirty="0"/>
            </a:br>
            <a:r>
              <a:rPr lang="sv-SE" dirty="0"/>
              <a:t>  </a:t>
            </a:r>
            <a:endParaRPr lang="en-GB" dirty="0"/>
          </a:p>
        </p:txBody>
      </p:sp>
      <p:pic>
        <p:nvPicPr>
          <p:cNvPr id="4" name="Bildobjekt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7" y="1463239"/>
            <a:ext cx="3805052" cy="285379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379342"/>
            <a:ext cx="3864428" cy="2478658"/>
          </a:xfrm>
          <a:prstGeom prst="rect">
            <a:avLst/>
          </a:prstGeom>
        </p:spPr>
      </p:pic>
      <p:pic>
        <p:nvPicPr>
          <p:cNvPr id="7" name="Bildobjekt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70" y="1441973"/>
            <a:ext cx="4084454" cy="2678765"/>
          </a:xfrm>
          <a:prstGeom prst="rect">
            <a:avLst/>
          </a:prstGeom>
        </p:spPr>
      </p:pic>
      <p:pic>
        <p:nvPicPr>
          <p:cNvPr id="8" name="Bildobjekt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43" y="4232606"/>
            <a:ext cx="4062357" cy="2609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73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7"/>
    </mc:Choice>
    <mc:Fallback xmlns="">
      <p:transition spd="slow" advTm="9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294848"/>
            <a:ext cx="10515600" cy="247650"/>
          </a:xfrm>
        </p:spPr>
        <p:txBody>
          <a:bodyPr>
            <a:normAutofit fontScale="90000"/>
          </a:bodyPr>
          <a:lstStyle/>
          <a:p>
            <a:r>
              <a:rPr lang="sv-SE" dirty="0"/>
              <a:t>Torsten Nilsson </a:t>
            </a:r>
            <a:br>
              <a:rPr lang="sv-SE" dirty="0"/>
            </a:br>
            <a:r>
              <a:rPr lang="sv-SE" dirty="0"/>
              <a:t>Mölle6000m2 garden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magnificent</a:t>
            </a:r>
            <a:r>
              <a:rPr lang="sv-SE" dirty="0"/>
              <a:t> </a:t>
            </a:r>
            <a:r>
              <a:rPr lang="sv-SE" dirty="0" err="1"/>
              <a:t>vue</a:t>
            </a:r>
            <a:r>
              <a:rPr lang="sv-SE" dirty="0"/>
              <a:t/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endParaRPr lang="en-GB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Please use the link to </a:t>
            </a:r>
            <a:r>
              <a:rPr lang="en-GB" dirty="0" err="1"/>
              <a:t>youtube</a:t>
            </a:r>
            <a:r>
              <a:rPr lang="en-GB" dirty="0"/>
              <a:t> to see the video of the garden.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"https://www.youtube.com/embed/CGLXTxD9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939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63">
        <p159:morph option="byObject"/>
      </p:transition>
    </mc:Choice>
    <mc:Fallback xmlns="">
      <p:transition spd="slow" advTm="12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Sofiero Royal garden </a:t>
            </a:r>
            <a:br>
              <a:rPr lang="sv-SE" dirty="0"/>
            </a:br>
            <a:r>
              <a:rPr lang="sv-SE" dirty="0"/>
              <a:t>150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rhododendron</a:t>
            </a:r>
          </a:p>
        </p:txBody>
      </p:sp>
      <p:pic>
        <p:nvPicPr>
          <p:cNvPr id="5" name="Bildobjekt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5" y="1743527"/>
            <a:ext cx="3810000" cy="2857500"/>
          </a:xfrm>
          <a:prstGeom prst="rect">
            <a:avLst/>
          </a:prstGeom>
        </p:spPr>
      </p:pic>
      <p:pic>
        <p:nvPicPr>
          <p:cNvPr id="6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9" y="3850585"/>
            <a:ext cx="3810001" cy="3007415"/>
          </a:xfrm>
          <a:prstGeom prst="rect">
            <a:avLst/>
          </a:prstGeom>
        </p:spPr>
      </p:pic>
      <p:pic>
        <p:nvPicPr>
          <p:cNvPr id="7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28" y="4000499"/>
            <a:ext cx="4546271" cy="2857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1"/>
    </mc:Choice>
    <mc:Fallback xmlns="">
      <p:transition spd="slow" advTm="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337829"/>
            <a:ext cx="10515600" cy="584901"/>
          </a:xfrm>
        </p:spPr>
        <p:txBody>
          <a:bodyPr>
            <a:normAutofit fontScale="90000"/>
          </a:bodyPr>
          <a:lstStyle/>
          <a:p>
            <a:r>
              <a:rPr lang="da-DK" dirty="0"/>
              <a:t>From Helsingborg to Helsingør</a:t>
            </a:r>
            <a:endParaRPr lang="en-GB" dirty="0"/>
          </a:p>
        </p:txBody>
      </p:sp>
      <p:pic>
        <p:nvPicPr>
          <p:cNvPr id="12290" name="Picture 2" descr="http://resources.mynewsdesk.com/image/upload/c_limit,dpr_1.0,f_auto,h_700,q_auto,w_670/skhloxbmpvl3brjte1n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69368"/>
            <a:ext cx="9424941" cy="53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6"/>
    </mc:Choice>
    <mc:Fallback xmlns="">
      <p:transition spd="slow" advTm="1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220891"/>
            <a:ext cx="10515600" cy="478023"/>
          </a:xfrm>
        </p:spPr>
        <p:txBody>
          <a:bodyPr>
            <a:normAutofit fontScale="90000"/>
          </a:bodyPr>
          <a:lstStyle/>
          <a:p>
            <a:r>
              <a:rPr lang="da-DK" dirty="0"/>
              <a:t>Kronborg </a:t>
            </a:r>
            <a:r>
              <a:rPr lang="da-DK" dirty="0" err="1"/>
              <a:t>Hofmesterinde</a:t>
            </a:r>
            <a:r>
              <a:rPr lang="da-DK" dirty="0"/>
              <a:t> Beate Bille</a:t>
            </a:r>
            <a:endParaRPr lang="en-GB" dirty="0"/>
          </a:p>
        </p:txBody>
      </p:sp>
      <p:pic>
        <p:nvPicPr>
          <p:cNvPr id="11266" name="Picture 2" descr="Hofmesterindens travle dag. Foto: Thorkild Jensen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1219389"/>
            <a:ext cx="9709997" cy="56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iact="http://schemas.microsoft.com/office/powerpoint/2014/inkAction" xmlns:p14="http://schemas.microsoft.com/office/powerpoint/2010/main" Requires="p14 iact">
          <p:contentPart p14:bwMode="auto" r:id="rId6">
            <p14:nvContentPartPr>
              <p14:cNvPr id="3" name="Håndskrift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60480" y="5945760"/>
              <a:ext cx="360" cy="360"/>
            </p14:xfrm>
          </p:contentPart>
        </mc:Choice>
        <mc:Fallback>
          <p:pic>
            <p:nvPicPr>
              <p:cNvPr id="3" name="Håndskrift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4640" y="5882400"/>
                <a:ext cx="3204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3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3"/>
    </mc:Choice>
    <mc:Fallback xmlns="">
      <p:transition spd="slow" advTm="25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56990"/>
          </a:xfrm>
        </p:spPr>
        <p:txBody>
          <a:bodyPr>
            <a:normAutofit fontScale="90000"/>
          </a:bodyPr>
          <a:lstStyle/>
          <a:p>
            <a:r>
              <a:rPr lang="da-DK" dirty="0"/>
              <a:t>NIVÅ Gård park</a:t>
            </a:r>
            <a:endParaRPr lang="en-GB" dirty="0"/>
          </a:p>
        </p:txBody>
      </p:sp>
      <p:pic>
        <p:nvPicPr>
          <p:cNvPr id="1026" name="Picture 2" descr="IMG_1076-800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2" y="1392381"/>
            <a:ext cx="7264572" cy="54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11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4140"/>
          </a:xfrm>
        </p:spPr>
        <p:txBody>
          <a:bodyPr>
            <a:normAutofit fontScale="90000"/>
          </a:bodyPr>
          <a:lstStyle/>
          <a:p>
            <a:r>
              <a:rPr lang="da-DK" dirty="0"/>
              <a:t>Hotel in Copenhagen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Hotel Tivoli</a:t>
            </a:r>
          </a:p>
          <a:p>
            <a:r>
              <a:rPr lang="da-DK" dirty="0"/>
              <a:t>Hotel DGI </a:t>
            </a:r>
          </a:p>
          <a:p>
            <a:r>
              <a:rPr lang="da-DK" dirty="0"/>
              <a:t>Hotel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82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ARS Bremen </a:t>
            </a:r>
            <a:r>
              <a:rPr lang="da-DK" dirty="0" err="1"/>
              <a:t>Convention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Pre</a:t>
            </a:r>
            <a:r>
              <a:rPr lang="da-DK" dirty="0"/>
              <a:t> Trip SCANDINAVIAN</a:t>
            </a:r>
            <a:endParaRPr lang="en-GB" dirty="0"/>
          </a:p>
        </p:txBody>
      </p:sp>
      <p:pic>
        <p:nvPicPr>
          <p:cNvPr id="4" name="Bildobjekt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38" y="2593975"/>
            <a:ext cx="2495550" cy="2857500"/>
          </a:xfrm>
          <a:prstGeom prst="rect">
            <a:avLst/>
          </a:prstGeom>
        </p:spPr>
      </p:pic>
      <p:pic>
        <p:nvPicPr>
          <p:cNvPr id="5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87" y="1823193"/>
            <a:ext cx="6179777" cy="501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"/>
    </mc:Choice>
    <mc:Fallback xmlns="">
      <p:transition spd="slow" advTm="369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28415"/>
          </a:xfrm>
        </p:spPr>
        <p:txBody>
          <a:bodyPr>
            <a:normAutofit fontScale="90000"/>
          </a:bodyPr>
          <a:lstStyle/>
          <a:p>
            <a:r>
              <a:rPr lang="da-DK" dirty="0"/>
              <a:t>Kjelds Have</a:t>
            </a:r>
            <a:endParaRPr lang="en-GB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29" y="1244905"/>
            <a:ext cx="8453915" cy="563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5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Zen Garden</a:t>
            </a:r>
            <a:endParaRPr lang="en-GB" dirty="0"/>
          </a:p>
        </p:txBody>
      </p:sp>
      <p:pic>
        <p:nvPicPr>
          <p:cNvPr id="2050" name="Picture 2" descr="P1000517-800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82" y="1341912"/>
            <a:ext cx="8210834" cy="54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7465"/>
          </a:xfrm>
        </p:spPr>
        <p:txBody>
          <a:bodyPr>
            <a:normAutofit fontScale="90000"/>
          </a:bodyPr>
          <a:lstStyle/>
          <a:p>
            <a:r>
              <a:rPr lang="da-DK" dirty="0"/>
              <a:t>Henning Andersen</a:t>
            </a:r>
            <a:endParaRPr lang="en-GB" dirty="0"/>
          </a:p>
        </p:txBody>
      </p:sp>
      <p:pic>
        <p:nvPicPr>
          <p:cNvPr id="3074" name="Picture 2" descr="DSCN1242-800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26" y="1266985"/>
            <a:ext cx="8034486" cy="54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56990"/>
          </a:xfrm>
        </p:spPr>
        <p:txBody>
          <a:bodyPr>
            <a:normAutofit fontScale="90000"/>
          </a:bodyPr>
          <a:lstStyle/>
          <a:p>
            <a:r>
              <a:rPr lang="da-DK" dirty="0"/>
              <a:t>Mogens Bendix</a:t>
            </a:r>
            <a:endParaRPr lang="en-GB" dirty="0"/>
          </a:p>
        </p:txBody>
      </p:sp>
      <p:pic>
        <p:nvPicPr>
          <p:cNvPr id="4106" name="Picture 10" descr="MBH-7348-he.jpg (700×525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05" y="1365038"/>
            <a:ext cx="8367823" cy="549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56990"/>
          </a:xfrm>
        </p:spPr>
        <p:txBody>
          <a:bodyPr>
            <a:normAutofit fontScale="90000"/>
          </a:bodyPr>
          <a:lstStyle/>
          <a:p>
            <a:r>
              <a:rPr lang="da-DK" dirty="0"/>
              <a:t>Svend Hansen Kernehuset</a:t>
            </a:r>
            <a:endParaRPr lang="en-GB" dirty="0"/>
          </a:p>
        </p:txBody>
      </p:sp>
      <p:pic>
        <p:nvPicPr>
          <p:cNvPr id="6146" name="Picture 2" descr="2-P1070560-800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37" y="1277546"/>
            <a:ext cx="8229600" cy="547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5471"/>
          </a:xfrm>
        </p:spPr>
        <p:txBody>
          <a:bodyPr>
            <a:normAutofit fontScale="90000"/>
          </a:bodyPr>
          <a:lstStyle/>
          <a:p>
            <a:r>
              <a:rPr lang="da-DK" dirty="0"/>
              <a:t>Lulu Tophøj</a:t>
            </a:r>
            <a:endParaRPr lang="en-GB" dirty="0"/>
          </a:p>
        </p:txBody>
      </p:sp>
      <p:pic>
        <p:nvPicPr>
          <p:cNvPr id="5122" name="Picture 2" descr="DSCN0520-800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6" y="1341912"/>
            <a:ext cx="8464934" cy="54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3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5471"/>
          </a:xfrm>
        </p:spPr>
        <p:txBody>
          <a:bodyPr>
            <a:normAutofit fontScale="90000"/>
          </a:bodyPr>
          <a:lstStyle/>
          <a:p>
            <a:r>
              <a:rPr lang="da-DK" dirty="0"/>
              <a:t>Jørgen Halse</a:t>
            </a:r>
            <a:endParaRPr lang="en-GB" dirty="0"/>
          </a:p>
        </p:txBody>
      </p:sp>
      <p:pic>
        <p:nvPicPr>
          <p:cNvPr id="7172" name="Picture 4" descr="DSCN0187-800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90" y="1398319"/>
            <a:ext cx="7279574" cy="545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4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19899"/>
          </a:xfrm>
        </p:spPr>
        <p:txBody>
          <a:bodyPr>
            <a:normAutofit fontScale="90000"/>
          </a:bodyPr>
          <a:lstStyle/>
          <a:p>
            <a:r>
              <a:rPr lang="da-DK" dirty="0"/>
              <a:t>Asperup gård</a:t>
            </a:r>
            <a:endParaRPr lang="en-GB" dirty="0"/>
          </a:p>
        </p:txBody>
      </p:sp>
      <p:pic>
        <p:nvPicPr>
          <p:cNvPr id="8194" name="Picture 2" descr="argyroph-adenogynum-0159-800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92" y="1244009"/>
            <a:ext cx="7403026" cy="555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BREMEN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600" dirty="0"/>
              <a:t>Back to Bremen to </a:t>
            </a:r>
            <a:r>
              <a:rPr lang="da-DK" sz="3600" dirty="0" err="1"/>
              <a:t>relax</a:t>
            </a:r>
            <a:r>
              <a:rPr lang="da-DK" sz="3600" dirty="0"/>
              <a:t>.</a:t>
            </a:r>
          </a:p>
          <a:p>
            <a:pPr algn="ctr"/>
            <a:r>
              <a:rPr lang="da-DK" sz="3600" dirty="0"/>
              <a:t>Start of </a:t>
            </a:r>
            <a:r>
              <a:rPr lang="da-DK" sz="3600" dirty="0" err="1"/>
              <a:t>Convention</a:t>
            </a:r>
            <a:r>
              <a:rPr lang="da-DK" sz="3600" dirty="0"/>
              <a:t>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2238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ARS Bremen </a:t>
            </a:r>
            <a:r>
              <a:rPr lang="da-DK" dirty="0" err="1"/>
              <a:t>Convention</a:t>
            </a:r>
            <a:r>
              <a:rPr lang="da-DK" dirty="0"/>
              <a:t> 2018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sz="4400" dirty="0"/>
              <a:t>PRE </a:t>
            </a:r>
            <a:r>
              <a:rPr lang="da-DK" sz="4400" dirty="0" err="1"/>
              <a:t>Convention</a:t>
            </a:r>
            <a:r>
              <a:rPr lang="da-DK" sz="4400" dirty="0"/>
              <a:t> Trip</a:t>
            </a:r>
          </a:p>
          <a:p>
            <a:endParaRPr lang="da-DK" sz="4400" dirty="0"/>
          </a:p>
          <a:p>
            <a:r>
              <a:rPr lang="da-DK" dirty="0"/>
              <a:t>Denmark Jylland</a:t>
            </a:r>
          </a:p>
          <a:p>
            <a:r>
              <a:rPr lang="da-DK" dirty="0"/>
              <a:t>South </a:t>
            </a:r>
            <a:r>
              <a:rPr lang="da-DK" dirty="0" err="1"/>
              <a:t>Sweden</a:t>
            </a:r>
            <a:endParaRPr lang="da-DK" dirty="0"/>
          </a:p>
          <a:p>
            <a:r>
              <a:rPr lang="da-DK" dirty="0"/>
              <a:t>Denmark Zealand</a:t>
            </a:r>
          </a:p>
          <a:p>
            <a:r>
              <a:rPr lang="da-DK" dirty="0"/>
              <a:t>Back to Bremen</a:t>
            </a:r>
          </a:p>
          <a:p>
            <a:pPr lvl="3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8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2"/>
    </mc:Choice>
    <mc:Fallback xmlns="">
      <p:transition spd="slow" advTm="2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8675" y="502241"/>
            <a:ext cx="10515600" cy="358848"/>
          </a:xfrm>
        </p:spPr>
        <p:txBody>
          <a:bodyPr>
            <a:normAutofit fontScale="90000"/>
          </a:bodyPr>
          <a:lstStyle/>
          <a:p>
            <a:r>
              <a:rPr lang="da-DK" dirty="0"/>
              <a:t>Jørgen Jørgensen</a:t>
            </a:r>
            <a:endParaRPr lang="en-GB" dirty="0"/>
          </a:p>
        </p:txBody>
      </p:sp>
      <p:pic>
        <p:nvPicPr>
          <p:cNvPr id="4" name="Picture 12" descr="Image may contain: plant, flower, tree, outdoor and nature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675" y="1370894"/>
            <a:ext cx="9097046" cy="548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2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2"/>
    </mc:Choice>
    <mc:Fallback xmlns="">
      <p:transition spd="slow" advTm="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378774"/>
            <a:ext cx="10515600" cy="359270"/>
          </a:xfrm>
        </p:spPr>
        <p:txBody>
          <a:bodyPr>
            <a:normAutofit fontScale="90000"/>
          </a:bodyPr>
          <a:lstStyle/>
          <a:p>
            <a:r>
              <a:rPr lang="da-DK" dirty="0"/>
              <a:t>Ribe City The Old </a:t>
            </a:r>
            <a:r>
              <a:rPr lang="da-DK" dirty="0" err="1"/>
              <a:t>Jailhouse</a:t>
            </a:r>
            <a:r>
              <a:rPr lang="da-DK" dirty="0"/>
              <a:t> Hotel</a:t>
            </a:r>
            <a:endParaRPr lang="en-GB" dirty="0"/>
          </a:p>
        </p:txBody>
      </p:sp>
      <p:pic>
        <p:nvPicPr>
          <p:cNvPr id="9218" name="Picture 2" descr="Intet billedgalleri tilgængelig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3"/>
          <a:stretch/>
        </p:blipFill>
        <p:spPr bwMode="auto">
          <a:xfrm>
            <a:off x="2933205" y="1924334"/>
            <a:ext cx="6210795" cy="515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0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"/>
    </mc:Choice>
    <mc:Fallback xmlns="">
      <p:transition spd="slow" advTm="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569842"/>
            <a:ext cx="10515600" cy="478023"/>
          </a:xfrm>
        </p:spPr>
        <p:txBody>
          <a:bodyPr>
            <a:normAutofit fontScale="90000"/>
          </a:bodyPr>
          <a:lstStyle/>
          <a:p>
            <a:r>
              <a:rPr lang="da-DK" dirty="0"/>
              <a:t>Ribe City Historik</a:t>
            </a:r>
            <a:endParaRPr lang="en-GB" dirty="0"/>
          </a:p>
        </p:txBody>
      </p:sp>
      <p:pic>
        <p:nvPicPr>
          <p:cNvPr id="10242" name="Picture 2" descr="Vægterrundgang i Rib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22" y="1323683"/>
            <a:ext cx="9857762" cy="55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"/>
    </mc:Choice>
    <mc:Fallback xmlns="">
      <p:transition spd="slow" advTm="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406069"/>
            <a:ext cx="10515600" cy="561150"/>
          </a:xfrm>
        </p:spPr>
        <p:txBody>
          <a:bodyPr>
            <a:normAutofit fontScale="90000"/>
          </a:bodyPr>
          <a:lstStyle/>
          <a:p>
            <a:r>
              <a:rPr lang="da-DK" dirty="0"/>
              <a:t>Finn &amp; Linda Bertelsen</a:t>
            </a:r>
            <a:endParaRPr lang="en-GB" dirty="0"/>
          </a:p>
        </p:txBody>
      </p:sp>
      <p:pic>
        <p:nvPicPr>
          <p:cNvPr id="3074" name="Picture 2" descr="Rhododendron (11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45" y="1325325"/>
            <a:ext cx="8314426" cy="557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8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"/>
    </mc:Choice>
    <mc:Fallback xmlns="">
      <p:transition spd="slow" advTm="4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699" y="406068"/>
            <a:ext cx="10515600" cy="568325"/>
          </a:xfrm>
        </p:spPr>
        <p:txBody>
          <a:bodyPr>
            <a:normAutofit fontScale="90000"/>
          </a:bodyPr>
          <a:lstStyle/>
          <a:p>
            <a:r>
              <a:rPr lang="da-DK" dirty="0"/>
              <a:t>Maren &amp; Søren Tang</a:t>
            </a:r>
            <a:endParaRPr lang="en-GB" dirty="0"/>
          </a:p>
        </p:txBody>
      </p:sp>
      <p:pic>
        <p:nvPicPr>
          <p:cNvPr id="2050" name="Picture 2" descr="DSCN1138-800.jpg (800×600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99" y="1228406"/>
            <a:ext cx="7506125" cy="562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3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6"/>
    </mc:Choice>
    <mc:Fallback xmlns="">
      <p:transition spd="slow" advTm="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92675" y="546377"/>
            <a:ext cx="8911687" cy="1280890"/>
          </a:xfrm>
        </p:spPr>
        <p:txBody>
          <a:bodyPr/>
          <a:lstStyle/>
          <a:p>
            <a:r>
              <a:rPr lang="da-DK" dirty="0"/>
              <a:t>Bangsbo </a:t>
            </a:r>
            <a:r>
              <a:rPr lang="da-DK" dirty="0" err="1"/>
              <a:t>Botanic</a:t>
            </a:r>
            <a:r>
              <a:rPr lang="da-DK" dirty="0"/>
              <a:t> Garden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6" descr="http://www.toppenafdanmark.dk/sites/default/files/asp/toppenafdanmark/frederikshavn/Attraktioner/Bangsbo/krydderurtehav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61" y="1353700"/>
            <a:ext cx="9785421" cy="550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5"/>
    </mc:Choice>
    <mc:Fallback xmlns="">
      <p:transition spd="slow" advTm="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9|1.5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3|6|3.9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Visk">
  <a:themeElements>
    <a:clrScheme name="Vis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Vis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s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7862</TotalTime>
  <Words>174</Words>
  <Application>Microsoft Macintosh PowerPoint</Application>
  <PresentationFormat>Widescreen</PresentationFormat>
  <Paragraphs>50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Century Gothic</vt:lpstr>
      <vt:lpstr>Wingdings 3</vt:lpstr>
      <vt:lpstr>Arial</vt:lpstr>
      <vt:lpstr>Visk</vt:lpstr>
      <vt:lpstr>ARS Convention Bremen</vt:lpstr>
      <vt:lpstr>ARS Bremen Convention  Pre Trip SCANDINAVIAN</vt:lpstr>
      <vt:lpstr>ARS Bremen Convention 2018</vt:lpstr>
      <vt:lpstr>Jørgen Jørgensen</vt:lpstr>
      <vt:lpstr>Ribe City The Old Jailhouse Hotel</vt:lpstr>
      <vt:lpstr>Ribe City Historik</vt:lpstr>
      <vt:lpstr>Finn &amp; Linda Bertelsen</vt:lpstr>
      <vt:lpstr>Maren &amp; Søren Tang</vt:lpstr>
      <vt:lpstr>Bangsbo Botanic Garden</vt:lpstr>
      <vt:lpstr>Restaurant MØLLEHUSET</vt:lpstr>
      <vt:lpstr>Ferry from Frederikshavn to Gothenborg</vt:lpstr>
      <vt:lpstr>ARS 2018 N. America meets Europe</vt:lpstr>
      <vt:lpstr>Ulf Jönsson 6000m2 garden (look at the plant shape they are living in a tuff Environment)   </vt:lpstr>
      <vt:lpstr>Torsten Nilsson  Mölle6000m2 garden with magnificent vue  </vt:lpstr>
      <vt:lpstr>Sofiero Royal garden  150 years with rhododendron</vt:lpstr>
      <vt:lpstr>From Helsingborg to Helsingør</vt:lpstr>
      <vt:lpstr>Kronborg Hofmesterinde Beate Bille</vt:lpstr>
      <vt:lpstr>NIVÅ Gård park</vt:lpstr>
      <vt:lpstr>Hotel in Copenhagen</vt:lpstr>
      <vt:lpstr>Kjelds Have</vt:lpstr>
      <vt:lpstr>Zen Garden</vt:lpstr>
      <vt:lpstr>Henning Andersen</vt:lpstr>
      <vt:lpstr>Mogens Bendix</vt:lpstr>
      <vt:lpstr>Svend Hansen Kernehuset</vt:lpstr>
      <vt:lpstr>Lulu Tophøj</vt:lpstr>
      <vt:lpstr>Jørgen Halse</vt:lpstr>
      <vt:lpstr>Asperup gård</vt:lpstr>
      <vt:lpstr>BREMEN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Jens Hansen</dc:creator>
  <cp:lastModifiedBy>Stephen Henning</cp:lastModifiedBy>
  <cp:revision>37</cp:revision>
  <dcterms:created xsi:type="dcterms:W3CDTF">2017-02-11T13:18:13Z</dcterms:created>
  <dcterms:modified xsi:type="dcterms:W3CDTF">2017-04-18T22:08:31Z</dcterms:modified>
</cp:coreProperties>
</file>